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311" r:id="rId2"/>
    <p:sldId id="318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</p:sldIdLst>
  <p:sldSz cx="18288000" cy="10287000"/>
  <p:notesSz cx="9144000" cy="6858000"/>
  <p:defaultTextStyle>
    <a:defPPr>
      <a:defRPr lang="en-US"/>
    </a:defPPr>
    <a:lvl1pPr marL="0" algn="l" defTabSz="1632832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415" algn="l" defTabSz="1632832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2832" algn="l" defTabSz="1632832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246" algn="l" defTabSz="1632832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5661" algn="l" defTabSz="1632832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2078" algn="l" defTabSz="1632832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8493" algn="l" defTabSz="1632832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4908" algn="l" defTabSz="1632832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1325" algn="l" defTabSz="1632832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67"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06"/>
    <p:restoredTop sz="94586"/>
  </p:normalViewPr>
  <p:slideViewPr>
    <p:cSldViewPr snapToGrid="0" snapToObjects="1">
      <p:cViewPr varScale="1">
        <p:scale>
          <a:sx n="55" d="100"/>
          <a:sy n="55" d="100"/>
        </p:scale>
        <p:origin x="288" y="43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C76BE-00BB-9842-AFDA-9BEBFF74357F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E3C5B-3CA4-7E4F-9BB8-CB414EEBE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78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283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16415" algn="l" defTabSz="163283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32832" algn="l" defTabSz="163283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49246" algn="l" defTabSz="163283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65661" algn="l" defTabSz="163283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82078" algn="l" defTabSz="163283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98493" algn="l" defTabSz="163283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714908" algn="l" defTabSz="163283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531325" algn="l" defTabSz="163283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10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4300"/>
            </a:lvl1pPr>
            <a:lvl2pPr marL="816415" indent="0" algn="ctr">
              <a:buNone/>
              <a:defRPr sz="3600"/>
            </a:lvl2pPr>
            <a:lvl3pPr marL="1632832" indent="0" algn="ctr">
              <a:buNone/>
              <a:defRPr sz="3200"/>
            </a:lvl3pPr>
            <a:lvl4pPr marL="2449246" indent="0" algn="ctr">
              <a:buNone/>
              <a:defRPr sz="2900"/>
            </a:lvl4pPr>
            <a:lvl5pPr marL="3265661" indent="0" algn="ctr">
              <a:buNone/>
              <a:defRPr sz="2900"/>
            </a:lvl5pPr>
            <a:lvl6pPr marL="4082078" indent="0" algn="ctr">
              <a:buNone/>
              <a:defRPr sz="2900"/>
            </a:lvl6pPr>
            <a:lvl7pPr marL="4898493" indent="0" algn="ctr">
              <a:buNone/>
              <a:defRPr sz="2900"/>
            </a:lvl7pPr>
            <a:lvl8pPr marL="5714908" indent="0" algn="ctr">
              <a:buNone/>
              <a:defRPr sz="2900"/>
            </a:lvl8pPr>
            <a:lvl9pPr marL="6531325" indent="0" algn="ctr">
              <a:buNone/>
              <a:defRPr sz="2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39C4-1B27-B540-B6C3-4F51096433C0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8DC8-7A1F-5144-BA0B-BCA7B819D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39C4-1B27-B540-B6C3-4F51096433C0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8DC8-7A1F-5144-BA0B-BCA7B819D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3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39C4-1B27-B540-B6C3-4F51096433C0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8DC8-7A1F-5144-BA0B-BCA7B819D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39C4-1B27-B540-B6C3-4F51096433C0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8DC8-7A1F-5144-BA0B-BCA7B819D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11"/>
            <a:ext cx="15773400" cy="4279106"/>
          </a:xfrm>
        </p:spPr>
        <p:txBody>
          <a:bodyPr anchor="b"/>
          <a:lstStyle>
            <a:lvl1pPr>
              <a:defRPr sz="10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8"/>
            <a:ext cx="15773400" cy="2250281"/>
          </a:xfrm>
        </p:spPr>
        <p:txBody>
          <a:bodyPr/>
          <a:lstStyle>
            <a:lvl1pPr marL="0" indent="0">
              <a:buNone/>
              <a:defRPr sz="4300">
                <a:solidFill>
                  <a:schemeClr val="tx1"/>
                </a:solidFill>
              </a:defRPr>
            </a:lvl1pPr>
            <a:lvl2pPr marL="816415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63283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49246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4pPr>
            <a:lvl5pPr marL="3265661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5pPr>
            <a:lvl6pPr marL="4082078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6pPr>
            <a:lvl7pPr marL="4898493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7pPr>
            <a:lvl8pPr marL="5714908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8pPr>
            <a:lvl9pPr marL="6531325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39C4-1B27-B540-B6C3-4F51096433C0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8DC8-7A1F-5144-BA0B-BCA7B819D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39C4-1B27-B540-B6C3-4F51096433C0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8DC8-7A1F-5144-BA0B-BCA7B819D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15" indent="0">
              <a:buNone/>
              <a:defRPr sz="3600" b="1"/>
            </a:lvl2pPr>
            <a:lvl3pPr marL="1632832" indent="0">
              <a:buNone/>
              <a:defRPr sz="3200" b="1"/>
            </a:lvl3pPr>
            <a:lvl4pPr marL="2449246" indent="0">
              <a:buNone/>
              <a:defRPr sz="2900" b="1"/>
            </a:lvl4pPr>
            <a:lvl5pPr marL="3265661" indent="0">
              <a:buNone/>
              <a:defRPr sz="2900" b="1"/>
            </a:lvl5pPr>
            <a:lvl6pPr marL="4082078" indent="0">
              <a:buNone/>
              <a:defRPr sz="2900" b="1"/>
            </a:lvl6pPr>
            <a:lvl7pPr marL="4898493" indent="0">
              <a:buNone/>
              <a:defRPr sz="2900" b="1"/>
            </a:lvl7pPr>
            <a:lvl8pPr marL="5714908" indent="0">
              <a:buNone/>
              <a:defRPr sz="2900" b="1"/>
            </a:lvl8pPr>
            <a:lvl9pPr marL="6531325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3" y="2521745"/>
            <a:ext cx="7774782" cy="1235868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15" indent="0">
              <a:buNone/>
              <a:defRPr sz="3600" b="1"/>
            </a:lvl2pPr>
            <a:lvl3pPr marL="1632832" indent="0">
              <a:buNone/>
              <a:defRPr sz="3200" b="1"/>
            </a:lvl3pPr>
            <a:lvl4pPr marL="2449246" indent="0">
              <a:buNone/>
              <a:defRPr sz="2900" b="1"/>
            </a:lvl4pPr>
            <a:lvl5pPr marL="3265661" indent="0">
              <a:buNone/>
              <a:defRPr sz="2900" b="1"/>
            </a:lvl5pPr>
            <a:lvl6pPr marL="4082078" indent="0">
              <a:buNone/>
              <a:defRPr sz="2900" b="1"/>
            </a:lvl6pPr>
            <a:lvl7pPr marL="4898493" indent="0">
              <a:buNone/>
              <a:defRPr sz="2900" b="1"/>
            </a:lvl7pPr>
            <a:lvl8pPr marL="5714908" indent="0">
              <a:buNone/>
              <a:defRPr sz="2900" b="1"/>
            </a:lvl8pPr>
            <a:lvl9pPr marL="6531325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3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39C4-1B27-B540-B6C3-4F51096433C0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8DC8-7A1F-5144-BA0B-BCA7B819D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39C4-1B27-B540-B6C3-4F51096433C0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8DC8-7A1F-5144-BA0B-BCA7B819D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39C4-1B27-B540-B6C3-4F51096433C0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8DC8-7A1F-5144-BA0B-BCA7B819D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900"/>
            </a:lvl1pPr>
            <a:lvl2pPr marL="816415" indent="0">
              <a:buNone/>
              <a:defRPr sz="2500"/>
            </a:lvl2pPr>
            <a:lvl3pPr marL="1632832" indent="0">
              <a:buNone/>
              <a:defRPr sz="2100"/>
            </a:lvl3pPr>
            <a:lvl4pPr marL="2449246" indent="0">
              <a:buNone/>
              <a:defRPr sz="1800"/>
            </a:lvl4pPr>
            <a:lvl5pPr marL="3265661" indent="0">
              <a:buNone/>
              <a:defRPr sz="1800"/>
            </a:lvl5pPr>
            <a:lvl6pPr marL="4082078" indent="0">
              <a:buNone/>
              <a:defRPr sz="1800"/>
            </a:lvl6pPr>
            <a:lvl7pPr marL="4898493" indent="0">
              <a:buNone/>
              <a:defRPr sz="1800"/>
            </a:lvl7pPr>
            <a:lvl8pPr marL="5714908" indent="0">
              <a:buNone/>
              <a:defRPr sz="1800"/>
            </a:lvl8pPr>
            <a:lvl9pPr marL="653132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39C4-1B27-B540-B6C3-4F51096433C0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8DC8-7A1F-5144-BA0B-BCA7B819D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 anchor="t"/>
          <a:lstStyle>
            <a:lvl1pPr marL="0" indent="0">
              <a:buNone/>
              <a:defRPr sz="5700"/>
            </a:lvl1pPr>
            <a:lvl2pPr marL="816415" indent="0">
              <a:buNone/>
              <a:defRPr sz="5000"/>
            </a:lvl2pPr>
            <a:lvl3pPr marL="1632832" indent="0">
              <a:buNone/>
              <a:defRPr sz="4300"/>
            </a:lvl3pPr>
            <a:lvl4pPr marL="2449246" indent="0">
              <a:buNone/>
              <a:defRPr sz="3600"/>
            </a:lvl4pPr>
            <a:lvl5pPr marL="3265661" indent="0">
              <a:buNone/>
              <a:defRPr sz="3600"/>
            </a:lvl5pPr>
            <a:lvl6pPr marL="4082078" indent="0">
              <a:buNone/>
              <a:defRPr sz="3600"/>
            </a:lvl6pPr>
            <a:lvl7pPr marL="4898493" indent="0">
              <a:buNone/>
              <a:defRPr sz="3600"/>
            </a:lvl7pPr>
            <a:lvl8pPr marL="5714908" indent="0">
              <a:buNone/>
              <a:defRPr sz="3600"/>
            </a:lvl8pPr>
            <a:lvl9pPr marL="6531325" indent="0">
              <a:buNone/>
              <a:defRPr sz="3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900"/>
            </a:lvl1pPr>
            <a:lvl2pPr marL="816415" indent="0">
              <a:buNone/>
              <a:defRPr sz="2500"/>
            </a:lvl2pPr>
            <a:lvl3pPr marL="1632832" indent="0">
              <a:buNone/>
              <a:defRPr sz="2100"/>
            </a:lvl3pPr>
            <a:lvl4pPr marL="2449246" indent="0">
              <a:buNone/>
              <a:defRPr sz="1800"/>
            </a:lvl4pPr>
            <a:lvl5pPr marL="3265661" indent="0">
              <a:buNone/>
              <a:defRPr sz="1800"/>
            </a:lvl5pPr>
            <a:lvl6pPr marL="4082078" indent="0">
              <a:buNone/>
              <a:defRPr sz="1800"/>
            </a:lvl6pPr>
            <a:lvl7pPr marL="4898493" indent="0">
              <a:buNone/>
              <a:defRPr sz="1800"/>
            </a:lvl7pPr>
            <a:lvl8pPr marL="5714908" indent="0">
              <a:buNone/>
              <a:defRPr sz="1800"/>
            </a:lvl8pPr>
            <a:lvl9pPr marL="6531325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39C4-1B27-B540-B6C3-4F51096433C0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8DC8-7A1F-5144-BA0B-BCA7B819D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5"/>
          </a:xfrm>
          <a:prstGeom prst="rect">
            <a:avLst/>
          </a:prstGeom>
        </p:spPr>
        <p:txBody>
          <a:bodyPr vert="horz" lIns="163283" tIns="81642" rIns="163283" bIns="8164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63283" tIns="81642" rIns="163283" bIns="8164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163283" tIns="81642" rIns="163283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439C4-1B27-B540-B6C3-4F51096433C0}" type="datetimeFigureOut">
              <a:rPr lang="en-US" smtClean="0"/>
              <a:pPr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163283" tIns="81642" rIns="163283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163283" tIns="81642" rIns="163283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98DC8-7A1F-5144-BA0B-BCA7B819D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7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  <p:txStyles>
    <p:titleStyle>
      <a:lvl1pPr algn="l" defTabSz="1632832" rtl="0" eaLnBrk="1" latinLnBrk="0" hangingPunct="1">
        <a:lnSpc>
          <a:spcPct val="90000"/>
        </a:lnSpc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207" indent="-408207" algn="l" defTabSz="1632832" rtl="0" eaLnBrk="1" latinLnBrk="0" hangingPunct="1">
        <a:lnSpc>
          <a:spcPct val="90000"/>
        </a:lnSpc>
        <a:spcBef>
          <a:spcPts val="1786"/>
        </a:spcBef>
        <a:buFont typeface="Arial" panose="020B0604020202020204" pitchFamily="34" charset="0"/>
        <a:buChar char="•"/>
        <a:defRPr sz="5000" kern="1200">
          <a:solidFill>
            <a:schemeClr val="tx1"/>
          </a:solidFill>
          <a:latin typeface="+mn-lt"/>
          <a:ea typeface="+mn-ea"/>
          <a:cs typeface="+mn-cs"/>
        </a:defRPr>
      </a:lvl1pPr>
      <a:lvl2pPr marL="1224622" indent="-408207" algn="l" defTabSz="1632832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039" indent="-408207" algn="l" defTabSz="1632832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454" indent="-408207" algn="l" defTabSz="1632832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869" indent="-408207" algn="l" defTabSz="1632832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286" indent="-408207" algn="l" defTabSz="1632832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700" indent="-408207" algn="l" defTabSz="1632832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115" indent="-408207" algn="l" defTabSz="1632832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532" indent="-408207" algn="l" defTabSz="1632832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15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32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46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61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078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493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08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25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1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1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1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1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1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1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rn Light Electric Commercial Bright House Networks-HD (1)">
            <a:hlinkClick r:id="" action="ppaction://media"/>
            <a:extLst>
              <a:ext uri="{FF2B5EF4-FFF2-40B4-BE49-F238E27FC236}">
                <a16:creationId xmlns:a16="http://schemas.microsoft.com/office/drawing/2014/main" id="{A76C9B1F-73CF-497A-9401-BE83B3567F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0254" y="1005320"/>
            <a:ext cx="14907491" cy="8385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1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1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1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1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1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1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1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:mv="urn:schemas-microsoft-com:mac:vml" xmlns="">
      <p:transition spd="slow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3648</TotalTime>
  <Words>0</Words>
  <Application>Microsoft Office PowerPoint</Application>
  <PresentationFormat>Custom</PresentationFormat>
  <Paragraphs>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Koller</dc:creator>
  <cp:lastModifiedBy>Katie Schilling</cp:lastModifiedBy>
  <cp:revision>23</cp:revision>
  <dcterms:created xsi:type="dcterms:W3CDTF">2018-08-06T15:11:53Z</dcterms:created>
  <dcterms:modified xsi:type="dcterms:W3CDTF">2018-08-07T14:16:37Z</dcterms:modified>
</cp:coreProperties>
</file>