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9" r:id="rId10"/>
    <p:sldId id="264" r:id="rId11"/>
    <p:sldId id="265" r:id="rId12"/>
    <p:sldId id="266" r:id="rId13"/>
    <p:sldId id="267" r:id="rId14"/>
    <p:sldId id="268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0"/>
    <p:restoredTop sz="94609"/>
  </p:normalViewPr>
  <p:slideViewPr>
    <p:cSldViewPr snapToGrid="0" snapToObjects="1">
      <p:cViewPr>
        <p:scale>
          <a:sx n="73" d="100"/>
          <a:sy n="73" d="100"/>
        </p:scale>
        <p:origin x="112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B05B-D8D2-1347-A860-6D7A8E55297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A4373-4E88-E741-B679-297A5ED2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4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BC88-9565-1D44-B99A-C6FD2F5BB45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66B3-C8A9-644D-B396-3B01358D9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vimeo.com/60750273" TargetMode="Externa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4766174" y="3997157"/>
            <a:ext cx="2846231" cy="42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F418C182BD84B8F474EDF902FF30D" ma:contentTypeVersion="7" ma:contentTypeDescription="Create a new document." ma:contentTypeScope="" ma:versionID="345e9af76074fd92fbd10eb48b737314">
  <xsd:schema xmlns:xsd="http://www.w3.org/2001/XMLSchema" xmlns:xs="http://www.w3.org/2001/XMLSchema" xmlns:p="http://schemas.microsoft.com/office/2006/metadata/properties" xmlns:ns2="5fe8af13-8f2e-40fc-9df9-77f9d16f8f56" xmlns:ns3="55cb076c-b920-4018-b64c-5623e86f7675" targetNamespace="http://schemas.microsoft.com/office/2006/metadata/properties" ma:root="true" ma:fieldsID="906204101da32e41fc4298af61894a1f" ns2:_="" ns3:_="">
    <xsd:import namespace="5fe8af13-8f2e-40fc-9df9-77f9d16f8f56"/>
    <xsd:import namespace="55cb076c-b920-4018-b64c-5623e86f7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8af13-8f2e-40fc-9df9-77f9d16f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b076c-b920-4018-b64c-5623e86f7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0237AF-2802-4563-952B-903DBBB34084}"/>
</file>

<file path=customXml/itemProps2.xml><?xml version="1.0" encoding="utf-8"?>
<ds:datastoreItem xmlns:ds="http://schemas.openxmlformats.org/officeDocument/2006/customXml" ds:itemID="{A0567A3A-CF82-44B6-A899-C64718FEB409}"/>
</file>

<file path=customXml/itemProps3.xml><?xml version="1.0" encoding="utf-8"?>
<ds:datastoreItem xmlns:ds="http://schemas.openxmlformats.org/officeDocument/2006/customXml" ds:itemID="{DE8C70D5-AF07-47D8-8241-1D24DCC3124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Koller</dc:creator>
  <cp:lastModifiedBy>Michael Koller</cp:lastModifiedBy>
  <cp:revision>11</cp:revision>
  <dcterms:created xsi:type="dcterms:W3CDTF">2017-02-28T17:29:11Z</dcterms:created>
  <dcterms:modified xsi:type="dcterms:W3CDTF">2017-04-19T21:03:15Z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0x0101007A7F418C182BD84B8F474EDF902FF30D</vt:lpwstr>
  </property>
</Properties>
</file>