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46"/>
    <p:restoredTop sz="94609"/>
  </p:normalViewPr>
  <p:slideViewPr>
    <p:cSldViewPr snapToGrid="0" snapToObjects="1">
      <p:cViewPr>
        <p:scale>
          <a:sx n="79" d="100"/>
          <a:sy n="79" d="100"/>
        </p:scale>
        <p:origin x="32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11" Type="http://schemas.openxmlformats.org/officeDocument/2006/relationships/slide" Target="slides/slide10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slide" Target="slides/slide35.xml"/><Relationship Id="rId15" Type="http://schemas.openxmlformats.org/officeDocument/2006/relationships/slide" Target="slides/slide14.xml"/><Relationship Id="rId49" Type="http://schemas.openxmlformats.org/officeDocument/2006/relationships/customXml" Target="../customXml/item3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slide" Target="slides/slide34.xml"/><Relationship Id="rId14" Type="http://schemas.openxmlformats.org/officeDocument/2006/relationships/slide" Target="slides/slide13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6" Type="http://schemas.openxmlformats.org/officeDocument/2006/relationships/tableStyles" Target="tableStyles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2B05B-D8D2-1347-A860-6D7A8E552978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A4373-4E88-E741-B679-297A5ED29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4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0BC88-9565-1D44-B99A-C6FD2F5BB450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366B3-C8A9-644D-B396-3B01358D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vimeo.com/60750273" TargetMode="External"/><Relationship Id="rId3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5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73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84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2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29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3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2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42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61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75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92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60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21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5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4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7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39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87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2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82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9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81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19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58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9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7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83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14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48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39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7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12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4741818" y="3993969"/>
            <a:ext cx="274320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07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06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78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34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7F418C182BD84B8F474EDF902FF30D" ma:contentTypeVersion="7" ma:contentTypeDescription="Create a new document." ma:contentTypeScope="" ma:versionID="345e9af76074fd92fbd10eb48b737314">
  <xsd:schema xmlns:xsd="http://www.w3.org/2001/XMLSchema" xmlns:xs="http://www.w3.org/2001/XMLSchema" xmlns:p="http://schemas.microsoft.com/office/2006/metadata/properties" xmlns:ns2="5fe8af13-8f2e-40fc-9df9-77f9d16f8f56" xmlns:ns3="55cb076c-b920-4018-b64c-5623e86f7675" targetNamespace="http://schemas.microsoft.com/office/2006/metadata/properties" ma:root="true" ma:fieldsID="906204101da32e41fc4298af61894a1f" ns2:_="" ns3:_="">
    <xsd:import namespace="5fe8af13-8f2e-40fc-9df9-77f9d16f8f56"/>
    <xsd:import namespace="55cb076c-b920-4018-b64c-5623e86f76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e8af13-8f2e-40fc-9df9-77f9d16f8f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b076c-b920-4018-b64c-5623e86f767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4CBD99-8CB7-4A02-89FB-ABDBE401FFFF}"/>
</file>

<file path=customXml/itemProps2.xml><?xml version="1.0" encoding="utf-8"?>
<ds:datastoreItem xmlns:ds="http://schemas.openxmlformats.org/officeDocument/2006/customXml" ds:itemID="{11B7B2D3-CE5F-490A-9DA4-F04717B6B90F}"/>
</file>

<file path=customXml/itemProps3.xml><?xml version="1.0" encoding="utf-8"?>
<ds:datastoreItem xmlns:ds="http://schemas.openxmlformats.org/officeDocument/2006/customXml" ds:itemID="{D22241F4-FCE8-4662-AFAB-27AC8E62A6D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0</Words>
  <Application>Microsoft Macintosh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Koller</dc:creator>
  <cp:lastModifiedBy>Michael Koller</cp:lastModifiedBy>
  <cp:revision>5</cp:revision>
  <cp:lastPrinted>2017-03-08T02:46:00Z</cp:lastPrinted>
  <dcterms:created xsi:type="dcterms:W3CDTF">2017-02-28T17:29:11Z</dcterms:created>
  <dcterms:modified xsi:type="dcterms:W3CDTF">2017-04-19T20:52:08Z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0x0101007A7F418C182BD84B8F474EDF902FF30D</vt:lpwstr>
  </property>
</Properties>
</file>